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8C81-58C6-4688-AFAB-A676340CB3B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EA93-20F9-40FA-837F-DF05AC1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5181601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ntsyPants" pitchFamily="2" charset="0"/>
              </a:rPr>
              <a:t>Aperture</a:t>
            </a:r>
            <a:endParaRPr lang="en-US" sz="7200" dirty="0">
              <a:latin typeface="AntsyPant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800600"/>
            <a:ext cx="6400800" cy="609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hley" pitchFamily="2" charset="0"/>
              </a:rPr>
              <a:t>Manipulating Depth of Field</a:t>
            </a:r>
            <a:endParaRPr lang="en-US" sz="3600" b="1" dirty="0">
              <a:latin typeface="Ashley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620" y="0"/>
            <a:ext cx="79947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84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F-20</a:t>
            </a:r>
            <a:endParaRPr lang="en-US" dirty="0"/>
          </a:p>
        </p:txBody>
      </p:sp>
      <p:pic>
        <p:nvPicPr>
          <p:cNvPr id="5122" name="Picture 2" descr="E:\DCIM\100NCD60\DS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1"/>
            <a:ext cx="8153400" cy="5458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60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F-25</a:t>
            </a:r>
            <a:endParaRPr lang="en-US" dirty="0"/>
          </a:p>
        </p:txBody>
      </p:sp>
      <p:pic>
        <p:nvPicPr>
          <p:cNvPr id="6146" name="Picture 2" descr="E:\DCIM\100NCD60\DS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1"/>
            <a:ext cx="8001000" cy="5356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39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3 toys and find a flat stable surface.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2438400"/>
            <a:ext cx="4419600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5410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267200" y="4724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724400" y="3657600"/>
            <a:ext cx="2286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Toy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Toy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Toy 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152900" y="42291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876800" y="3276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8-18 inches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8-18 inches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2438400"/>
            <a:ext cx="335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Take 5 pictures.</a:t>
            </a:r>
          </a:p>
          <a:p>
            <a:r>
              <a:rPr lang="en-US" sz="2800" dirty="0"/>
              <a:t>Start at the lowest f-stop and end at the highest. Keep the camera in the same place and make sure the area around you is kept clear and still.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61722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better the quality of light the higher the F-stop you can achieve.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12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1" y="6216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Description: http://4.bp.blogspot.com/--MouLTD-Yws/TJbEENd8anI/AAAAAAAAEC8/cCrIxnjtWXQ/s1600/September.19+%25283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94251"/>
            <a:ext cx="1544985" cy="23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4252"/>
            <a:ext cx="3124200" cy="20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l_fi" descr="Description: http://farm2.static.flickr.com/1089/1277003497_bb153854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58" y="4343400"/>
            <a:ext cx="3276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Description: Martin Waldbau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0376" y="3765342"/>
            <a:ext cx="22002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1" y="-1233337"/>
            <a:ext cx="9144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ill Sans Ultra Bold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ill Sans Ultra Bold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\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ill Sans Ultra Bold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Aperture Assignment #2</a:t>
            </a: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Due at the end of class </a:t>
            </a:r>
            <a:r>
              <a:rPr lang="en-US" sz="1100" dirty="0" err="1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monday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 in your file.</a:t>
            </a: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(under assignments in folder named 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Aperature2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, rename one 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high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 and one 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low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You need to take two pictures- these should be creative and investigative. By the end of this week I want you to know what you can use the Aperture setting for, these photos should prove that you 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got this</a:t>
            </a:r>
            <a:r>
              <a:rPr lang="en-US" sz="1100" dirty="0"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Take a photo (your choice) illustrating how a low f-stop can affect your photo. Low F-stop = more light which equals less area in focus. Examples:</a:t>
            </a: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16274" y="3672996"/>
            <a:ext cx="92063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Take a photo (your choice) using a HIGH f-stop (less light, more info), making sure that you have a large area of focus. Try taking this one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 an interesting point of view. Examples:</a:t>
            </a: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981201" y="11883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tsyPants" pitchFamily="2" charset="0"/>
              </a:rPr>
              <a:t>What/ where is it?</a:t>
            </a:r>
            <a:endParaRPr lang="en-US" dirty="0">
              <a:latin typeface="AntsyPant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81200"/>
            <a:ext cx="50292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Put most simply – Aperture is ‘the size of the opening in the lens when a picture is taken.’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1"/>
            <a:ext cx="363541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4800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you hit the shutter release button of your camera a hole opens up that allows your cameras image sensor to catch a glimpse of the scene you’re wanting to capture. The aperture that you set impacts the size of that hole. The larger the hole the more light that gets in – the smaller the hole the less light.</a:t>
            </a:r>
          </a:p>
        </p:txBody>
      </p:sp>
    </p:spTree>
    <p:extLst>
      <p:ext uri="{BB962C8B-B14F-4D97-AF65-F5344CB8AC3E}">
        <p14:creationId xmlns:p14="http://schemas.microsoft.com/office/powerpoint/2010/main" val="12890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229600" cy="640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Aperture is measured in ‘f-stops’. You’ll often see them referred to f/number – for example f/2.8, f/4, f/5.6,f/8,f/22 etc. Moving from one f-stop to the next doubles or halves the size of the amount of opening in your lens (and the amount of light getting through).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thing that causes a lot of new photographers confusion is that large apertures (where lots of light gets through) are given f/stop smaller numbers and smaller apertures (where less light gets through) have larger f-stop numbers. So f/2.8 is in fact a much larger aperture than f/22. It seems the wrong way around when you first hear it but you’ll get the hang of it.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06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tsyPants" pitchFamily="2" charset="0"/>
              </a:rPr>
              <a:t>F-Stops</a:t>
            </a:r>
            <a:endParaRPr lang="en-US" dirty="0">
              <a:latin typeface="AntsyPants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15" y="1409325"/>
            <a:ext cx="6910171" cy="47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1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6629400" cy="63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0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tsyPants" pitchFamily="2" charset="0"/>
              </a:rPr>
              <a:t>How to set your camera…</a:t>
            </a:r>
            <a:endParaRPr lang="en-US" dirty="0">
              <a:latin typeface="AntsyPant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camera you need to turn the dial to the “A” setting.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move the F-stops by moving the “dial”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1"/>
            <a:ext cx="1944688" cy="20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3611364" cy="73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25780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30488" y="5410200"/>
            <a:ext cx="434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F-3.8</a:t>
            </a:r>
            <a:endParaRPr lang="en-US" dirty="0"/>
          </a:p>
        </p:txBody>
      </p:sp>
      <p:pic>
        <p:nvPicPr>
          <p:cNvPr id="1027" name="Picture 3" descr="E:\DCIM\100NCD60\DSC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295401"/>
            <a:ext cx="7671643" cy="513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90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F-8</a:t>
            </a:r>
            <a:endParaRPr lang="en-US" dirty="0"/>
          </a:p>
        </p:txBody>
      </p:sp>
      <p:pic>
        <p:nvPicPr>
          <p:cNvPr id="3074" name="Picture 2" descr="E:\DCIM\100NCD60\DS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1"/>
            <a:ext cx="7759230" cy="5194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F-13</a:t>
            </a:r>
            <a:endParaRPr lang="en-US" dirty="0"/>
          </a:p>
        </p:txBody>
      </p:sp>
      <p:pic>
        <p:nvPicPr>
          <p:cNvPr id="4098" name="Picture 2" descr="E:\DCIM\100NCD60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7809089" cy="5227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20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AntsyPants</vt:lpstr>
      <vt:lpstr>Arial</vt:lpstr>
      <vt:lpstr>Ashley</vt:lpstr>
      <vt:lpstr>Calibri</vt:lpstr>
      <vt:lpstr>Calibri Light</vt:lpstr>
      <vt:lpstr>Gill Sans Ultra Bold Condensed</vt:lpstr>
      <vt:lpstr>Times New Roman</vt:lpstr>
      <vt:lpstr>Office Theme</vt:lpstr>
      <vt:lpstr>Aperture</vt:lpstr>
      <vt:lpstr>What/ where is it?</vt:lpstr>
      <vt:lpstr>PowerPoint Presentation</vt:lpstr>
      <vt:lpstr>F-Stops</vt:lpstr>
      <vt:lpstr>PowerPoint Presentation</vt:lpstr>
      <vt:lpstr>How to set your camera…</vt:lpstr>
      <vt:lpstr>F-3.8</vt:lpstr>
      <vt:lpstr>F-8</vt:lpstr>
      <vt:lpstr>F-13</vt:lpstr>
      <vt:lpstr>F-20</vt:lpstr>
      <vt:lpstr>F-25</vt:lpstr>
      <vt:lpstr>Practice Time.</vt:lpstr>
      <vt:lpstr>PowerPoint Presentation</vt:lpstr>
    </vt:vector>
  </TitlesOfParts>
  <Company>Alvin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Aperture</dc:title>
  <dc:creator>Victoria Satterwhite</dc:creator>
  <cp:lastModifiedBy>Victoria Satterwhite</cp:lastModifiedBy>
  <cp:revision>1</cp:revision>
  <dcterms:created xsi:type="dcterms:W3CDTF">2015-09-14T21:58:58Z</dcterms:created>
  <dcterms:modified xsi:type="dcterms:W3CDTF">2015-09-14T21:59:10Z</dcterms:modified>
</cp:coreProperties>
</file>